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2"/>
  </p:notesMasterIdLst>
  <p:sldIdLst>
    <p:sldId id="256" r:id="rId2"/>
    <p:sldId id="260" r:id="rId3"/>
    <p:sldId id="262" r:id="rId4"/>
    <p:sldId id="259" r:id="rId5"/>
    <p:sldId id="263" r:id="rId6"/>
    <p:sldId id="261" r:id="rId7"/>
    <p:sldId id="265" r:id="rId8"/>
    <p:sldId id="257" r:id="rId9"/>
    <p:sldId id="258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774C3-62A4-4AF9-A9E7-F810C4E1D5E6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39337-9E5F-46B2-899F-382DADBDB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Block 2 is the Best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smtClean="0"/>
              <a:t>and some other cool stuff I learned)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337008" cy="1057275"/>
          </a:xfrm>
        </p:spPr>
        <p:txBody>
          <a:bodyPr/>
          <a:lstStyle/>
          <a:p>
            <a:pPr algn="ctr"/>
            <a:r>
              <a:rPr lang="en-US" dirty="0" smtClean="0"/>
              <a:t>Thanks Block 2!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0" y="4495800"/>
            <a:ext cx="4081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(I get an A for the goats right? )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Belief Statement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43000" y="2133600"/>
            <a:ext cx="47244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Words that come to mind…</a:t>
            </a:r>
          </a:p>
          <a:p>
            <a:endParaRPr lang="en-US" dirty="0" smtClean="0"/>
          </a:p>
          <a:p>
            <a:r>
              <a:rPr lang="en-US" dirty="0" smtClean="0"/>
              <a:t>Pretentious</a:t>
            </a:r>
          </a:p>
          <a:p>
            <a:r>
              <a:rPr lang="en-US" dirty="0" smtClean="0"/>
              <a:t>Planning</a:t>
            </a:r>
          </a:p>
          <a:p>
            <a:r>
              <a:rPr lang="en-US" dirty="0" smtClean="0"/>
              <a:t>Purposeful </a:t>
            </a:r>
          </a:p>
          <a:p>
            <a:r>
              <a:rPr lang="en-US" dirty="0" smtClean="0"/>
              <a:t>Petrified </a:t>
            </a:r>
          </a:p>
          <a:p>
            <a:endParaRPr lang="en-US" dirty="0"/>
          </a:p>
        </p:txBody>
      </p:sp>
      <p:pic>
        <p:nvPicPr>
          <p:cNvPr id="7" name="Content Placeholder 6" descr="blank-clipboard-ic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91200" y="3810000"/>
            <a:ext cx="2971800" cy="2377440"/>
          </a:xfrm>
        </p:spPr>
      </p:pic>
      <p:sp>
        <p:nvSpPr>
          <p:cNvPr id="8" name="TextBox 7"/>
          <p:cNvSpPr txBox="1"/>
          <p:nvPr/>
        </p:nvSpPr>
        <p:spPr>
          <a:xfrm>
            <a:off x="5410200" y="3200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 know, I’m such a 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r>
              <a:rPr lang="en-US" dirty="0" smtClean="0"/>
              <a:t>But instead….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0" y="1524000"/>
            <a:ext cx="1981200" cy="137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Spontaneity</a:t>
            </a:r>
          </a:p>
          <a:p>
            <a:pPr>
              <a:buNone/>
            </a:pPr>
            <a:r>
              <a:rPr lang="en-US" sz="2400" dirty="0" smtClean="0"/>
              <a:t>Adaptability</a:t>
            </a:r>
          </a:p>
          <a:p>
            <a:pPr>
              <a:buNone/>
            </a:pPr>
            <a:r>
              <a:rPr lang="en-US" sz="2400" dirty="0" smtClean="0"/>
              <a:t>Creativity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1371600"/>
            <a:ext cx="388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Learning to be prepared enough to rely on my own skills and use the lesson plans as a tool, instead of the crux of the whole operation.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34290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embracing the </a:t>
            </a:r>
            <a:endParaRPr lang="en-US" dirty="0"/>
          </a:p>
        </p:txBody>
      </p:sp>
      <p:pic>
        <p:nvPicPr>
          <p:cNvPr id="8" name="Picture 7" descr="beach-ball-544_6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3352800"/>
            <a:ext cx="2524125" cy="2524125"/>
          </a:xfrm>
          <a:prstGeom prst="rect">
            <a:avLst/>
          </a:prstGeom>
        </p:spPr>
      </p:pic>
      <p:pic>
        <p:nvPicPr>
          <p:cNvPr id="9" name="Picture 8" descr="puppy-wallpaper-hd-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4858097"/>
            <a:ext cx="2743200" cy="1999903"/>
          </a:xfrm>
          <a:prstGeom prst="rect">
            <a:avLst/>
          </a:prstGeom>
        </p:spPr>
      </p:pic>
      <p:pic>
        <p:nvPicPr>
          <p:cNvPr id="10" name="Picture 9" descr="c26-B000NOU54O-2-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55308" y="3803141"/>
            <a:ext cx="2488692" cy="305485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981200"/>
            <a:ext cx="1143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4419600"/>
            <a:ext cx="1143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29000" y="21336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Gets It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43434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Doesn’t Get It 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2590800"/>
            <a:ext cx="83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Algerian" pitchFamily="82" charset="0"/>
              </a:rPr>
              <a:t>?</a:t>
            </a:r>
            <a:endParaRPr lang="en-US" sz="96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it mean to “get it”?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Those </a:t>
            </a:r>
            <a:r>
              <a:rPr lang="en-US" dirty="0" smtClean="0"/>
              <a:t>moments when what we learn on campus comes to life in the classroom. </a:t>
            </a:r>
          </a:p>
          <a:p>
            <a:r>
              <a:rPr lang="en-US" dirty="0" smtClean="0"/>
              <a:t>“It’s real</a:t>
            </a:r>
            <a:r>
              <a:rPr lang="en-US" dirty="0" smtClean="0"/>
              <a:t>.”</a:t>
            </a:r>
          </a:p>
          <a:p>
            <a:r>
              <a:rPr lang="en-US" dirty="0" smtClean="0"/>
              <a:t> Y</a:t>
            </a:r>
            <a:r>
              <a:rPr lang="en-US" dirty="0" smtClean="0"/>
              <a:t>ou </a:t>
            </a:r>
            <a:r>
              <a:rPr lang="en-US" dirty="0" smtClean="0"/>
              <a:t>can see it in their </a:t>
            </a:r>
            <a:r>
              <a:rPr lang="en-US" dirty="0" smtClean="0"/>
              <a:t>faces when </a:t>
            </a:r>
            <a:r>
              <a:rPr lang="en-US" dirty="0" smtClean="0"/>
              <a:t>they realize that they understand something and suddenly everything makes sense</a:t>
            </a:r>
            <a:r>
              <a:rPr lang="en-US" dirty="0" smtClean="0"/>
              <a:t>.</a:t>
            </a:r>
            <a:endParaRPr lang="en-US" dirty="0" smtClean="0"/>
          </a:p>
          <a:p>
            <a:r>
              <a:rPr lang="en-US" dirty="0" smtClean="0"/>
              <a:t>When they get it, you get it.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backward design?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Goal-oriented </a:t>
            </a:r>
          </a:p>
          <a:p>
            <a:endParaRPr lang="en-US" dirty="0" smtClean="0"/>
          </a:p>
          <a:p>
            <a:r>
              <a:rPr lang="en-US" dirty="0" smtClean="0"/>
              <a:t>Paying attention to the process</a:t>
            </a:r>
          </a:p>
          <a:p>
            <a:endParaRPr lang="en-US" dirty="0" smtClean="0"/>
          </a:p>
          <a:p>
            <a:r>
              <a:rPr lang="en-US" dirty="0" smtClean="0"/>
              <a:t>Mastery for students and teachers along the way.  </a:t>
            </a: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Everyone deserves a good education.</a:t>
            </a:r>
          </a:p>
          <a:p>
            <a:endParaRPr lang="en-US" dirty="0" smtClean="0"/>
          </a:p>
          <a:p>
            <a:r>
              <a:rPr lang="en-US" dirty="0" smtClean="0"/>
              <a:t>Diversity is an asset. </a:t>
            </a:r>
          </a:p>
          <a:p>
            <a:endParaRPr lang="en-US" dirty="0" smtClean="0"/>
          </a:p>
          <a:p>
            <a:r>
              <a:rPr lang="en-US" dirty="0" smtClean="0"/>
              <a:t>It’s a great time to be an educator.</a:t>
            </a:r>
            <a:endParaRPr lang="en-US" dirty="0"/>
          </a:p>
        </p:txBody>
      </p:sp>
      <p:pic>
        <p:nvPicPr>
          <p:cNvPr id="5" name="Content Placeholder 4" descr="boy_w_kid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7800" y="2209800"/>
            <a:ext cx="3657600" cy="24395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3352800" cy="868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Oh and goats too. </a:t>
            </a:r>
            <a:endParaRPr lang="en-US" sz="2800" dirty="0"/>
          </a:p>
        </p:txBody>
      </p:sp>
      <p:pic>
        <p:nvPicPr>
          <p:cNvPr id="5" name="Picture 4" descr="12030995-distorted-goat-look-and-smile-closeup-muzz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381000"/>
            <a:ext cx="2895600" cy="2895600"/>
          </a:xfrm>
          <a:prstGeom prst="rect">
            <a:avLst/>
          </a:prstGeom>
        </p:spPr>
      </p:pic>
      <p:pic>
        <p:nvPicPr>
          <p:cNvPr id="6" name="Picture 5" descr="256px-Hausziege_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92800" y="0"/>
            <a:ext cx="3251200" cy="3251200"/>
          </a:xfrm>
          <a:prstGeom prst="rect">
            <a:avLst/>
          </a:prstGeom>
        </p:spPr>
      </p:pic>
      <p:pic>
        <p:nvPicPr>
          <p:cNvPr id="7" name="Picture 6" descr="beth-down-aug-2nd-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972877"/>
            <a:ext cx="4038667" cy="2885123"/>
          </a:xfrm>
          <a:prstGeom prst="rect">
            <a:avLst/>
          </a:prstGeom>
        </p:spPr>
      </p:pic>
      <p:pic>
        <p:nvPicPr>
          <p:cNvPr id="8" name="Picture 7" descr="cs_go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67000" y="1143000"/>
            <a:ext cx="3702051" cy="2776538"/>
          </a:xfrm>
          <a:prstGeom prst="rect">
            <a:avLst/>
          </a:prstGeom>
        </p:spPr>
      </p:pic>
      <p:pic>
        <p:nvPicPr>
          <p:cNvPr id="10" name="Picture 9" descr="young-goat-on-a-grass-fiel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143000"/>
            <a:ext cx="2751773" cy="3429001"/>
          </a:xfrm>
          <a:prstGeom prst="rect">
            <a:avLst/>
          </a:prstGeom>
        </p:spPr>
      </p:pic>
      <p:pic>
        <p:nvPicPr>
          <p:cNvPr id="11" name="Picture 10" descr="jdgk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38600" y="3886200"/>
            <a:ext cx="36576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o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533400"/>
            <a:ext cx="8343721" cy="5564219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1066800" y="762000"/>
            <a:ext cx="1371600" cy="914400"/>
          </a:xfrm>
          <a:prstGeom prst="wedge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ular Callout 5"/>
          <p:cNvSpPr/>
          <p:nvPr/>
        </p:nvSpPr>
        <p:spPr>
          <a:xfrm>
            <a:off x="7010400" y="762000"/>
            <a:ext cx="1212920" cy="1060519"/>
          </a:xfrm>
          <a:prstGeom prst="wedge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10668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Sean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11430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Jon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129</TotalTime>
  <Words>167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Block 2 is the Best </vt:lpstr>
      <vt:lpstr>My Belief Statement </vt:lpstr>
      <vt:lpstr>But instead….</vt:lpstr>
      <vt:lpstr>Slide 4</vt:lpstr>
      <vt:lpstr>What does it mean to “get it”?</vt:lpstr>
      <vt:lpstr>Why backward design?</vt:lpstr>
      <vt:lpstr>Differentiation </vt:lpstr>
      <vt:lpstr>Oh and goats too. </vt:lpstr>
      <vt:lpstr>Slide 9</vt:lpstr>
      <vt:lpstr>Thanks Block 2!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2 is the Best</dc:title>
  <dc:creator>Caroline</dc:creator>
  <cp:lastModifiedBy>Caroline</cp:lastModifiedBy>
  <cp:revision>17</cp:revision>
  <dcterms:created xsi:type="dcterms:W3CDTF">2013-04-11T04:07:25Z</dcterms:created>
  <dcterms:modified xsi:type="dcterms:W3CDTF">2013-04-11T12:59:53Z</dcterms:modified>
</cp:coreProperties>
</file>